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4" d="100"/>
          <a:sy n="64" d="100"/>
        </p:scale>
        <p:origin x="15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0FCFA51-579F-DB87-1D29-0F0E899E6CE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9D97D9B-68D5-7F1B-E708-5719C8E1822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8F6589-C0D3-EF43-AA7E-9CE6881A52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F46F2B-AC3A-401F-A5E5-06015107E0F9}" type="datetimeFigureOut">
              <a:rPr lang="hu-HU" smtClean="0"/>
              <a:t>2023. 02. 04.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C1F4BA-8944-5CE1-2C29-F0DF789906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9D8C5F2-FEB9-6FDC-4AD9-5797D42A4B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FF73AE-8E27-43C0-8B2B-9E25685140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582984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22E6F11-AB85-08B8-4339-699964524B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3199FCF-7FFB-D630-3736-5E73CA26497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8898498-8060-C558-07E5-9A6E2A3CE5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F46F2B-AC3A-401F-A5E5-06015107E0F9}" type="datetimeFigureOut">
              <a:rPr lang="hu-HU" smtClean="0"/>
              <a:t>2023. 02. 04.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C0FC1B0-39A3-247D-B26D-760C41DA37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4945FA2-5253-25D5-FBEE-25779DEEFC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FF73AE-8E27-43C0-8B2B-9E25685140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968190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87FCBD6-BD1D-7A20-14F6-8B6AE469344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5B40C31-B4FD-3507-59C7-9C24FBC9285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B8AEEFD-099F-71D6-CCF5-4BA6111327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F46F2B-AC3A-401F-A5E5-06015107E0F9}" type="datetimeFigureOut">
              <a:rPr lang="hu-HU" smtClean="0"/>
              <a:t>2023. 02. 04.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BB8BBB9-3D22-54E7-3E8C-85190E86DA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BFDCF3A-106E-C03A-C29F-67A24A1A6B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FF73AE-8E27-43C0-8B2B-9E25685140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12145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FAA36FF-7D55-D6D4-5193-96B139E0C1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3DD2BA7-3162-4B5B-F8B6-BA8800F53A5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DE58ED8-D881-41DC-CE81-7559B0C4A4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F46F2B-AC3A-401F-A5E5-06015107E0F9}" type="datetimeFigureOut">
              <a:rPr lang="hu-HU" smtClean="0"/>
              <a:t>2023. 02. 04.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42311D0-1709-BEA2-CAA1-2F4E3778B1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DE8BAD1-5525-A819-2D18-AD6959C706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FF73AE-8E27-43C0-8B2B-9E25685140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2729811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0A9188-64C4-8F24-7674-7300A7095A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1F1E2AC-24F5-DE01-0D1F-80514C8A619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9FAB0A8-7212-DCD2-509D-4A741C64F7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F46F2B-AC3A-401F-A5E5-06015107E0F9}" type="datetimeFigureOut">
              <a:rPr lang="hu-HU" smtClean="0"/>
              <a:t>2023. 02. 04.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4B507C-2965-3CCD-E9D2-6C5BF120AD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CA218E-0623-7DA5-B79A-0FE89644E2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FF73AE-8E27-43C0-8B2B-9E25685140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259916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332996-5977-24E0-C587-FCC450B6B3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65C8F17-7491-CEB7-58C7-F18744FF520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62E55BD-6D68-A5A8-965E-78EF9E24F5C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390932D-40E7-A584-9769-1A20B28914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F46F2B-AC3A-401F-A5E5-06015107E0F9}" type="datetimeFigureOut">
              <a:rPr lang="hu-HU" smtClean="0"/>
              <a:t>2023. 02. 04.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C47899F-D814-5A2A-539F-6A63620BFD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A1A794E-5DE4-C233-2C2D-78E49CFCEE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FF73AE-8E27-43C0-8B2B-9E25685140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465839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708308-25B5-E54C-667C-83E8D537FDB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3E94677-D283-BD3A-A3E4-4F7C527BF9D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9A5E537-ECAA-A162-E57E-B3071E064BA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EB2CE4B-6AF6-BBF9-CCFE-43656280209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6016498-A8A8-22AA-0274-1C947C6AB44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5F67DDF-EEF9-DD83-9853-85183B8C38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F46F2B-AC3A-401F-A5E5-06015107E0F9}" type="datetimeFigureOut">
              <a:rPr lang="hu-HU" smtClean="0"/>
              <a:t>2023. 02. 04.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E245A80-F109-1CEC-E4CE-33588F2F67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4359B49-F3DB-4D4B-F1AF-BDB00B3FE8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FF73AE-8E27-43C0-8B2B-9E25685140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278144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9C8C38-5B58-6815-82EB-5FA1979DAD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35261F3-6EBD-5FF9-1752-D9C9572E1D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F46F2B-AC3A-401F-A5E5-06015107E0F9}" type="datetimeFigureOut">
              <a:rPr lang="hu-HU" smtClean="0"/>
              <a:t>2023. 02. 04.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B075865-5FC8-6121-D833-2B716A4A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A99D9A2-9BF8-433E-EB75-1F2AABAA79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FF73AE-8E27-43C0-8B2B-9E25685140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4343293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0FD30D-1320-B7EC-E789-9CD548D4C5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F46F2B-AC3A-401F-A5E5-06015107E0F9}" type="datetimeFigureOut">
              <a:rPr lang="hu-HU" smtClean="0"/>
              <a:t>2023. 02. 04.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0A8F02D-A393-4977-A09C-02689E0F6C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89BEE98-8DCA-DCC7-5097-4CFF45CD5F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FF73AE-8E27-43C0-8B2B-9E25685140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957365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4463F4-C494-4BFA-A69C-0A26F80612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24C2D55-90E7-1600-98BA-886492D7F07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71E218C-3191-376A-5DC8-DAEE426381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6713A9E-A0AE-6A26-BFCA-EE16CFC0D2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F46F2B-AC3A-401F-A5E5-06015107E0F9}" type="datetimeFigureOut">
              <a:rPr lang="hu-HU" smtClean="0"/>
              <a:t>2023. 02. 04.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C577F8E-55B0-E70A-556E-F6E572364A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789E1DA-BDB4-7028-C169-443B5AC495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FF73AE-8E27-43C0-8B2B-9E25685140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527108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941BC0-0E56-73AF-BFC5-29DA917DF4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886F3B2-FDBE-06CE-D38F-47A4197540E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26E1F73-A77C-2BA6-5B0C-0584E7A9C0D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3BCAF43-C907-5386-C806-AA51AB2337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F46F2B-AC3A-401F-A5E5-06015107E0F9}" type="datetimeFigureOut">
              <a:rPr lang="hu-HU" smtClean="0"/>
              <a:t>2023. 02. 04.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5C0070F-6360-F3E2-7CB3-415C0E55EB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4AF76D8-6452-EFE3-1786-9F6665698C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FF73AE-8E27-43C0-8B2B-9E25685140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306076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1C35D4D-F759-4E37-3822-1E8029B925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42F1A4E-CCA3-802E-4AA6-61272D7E19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EC59E99-82DE-31C2-596B-641F3E7A7F6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F46F2B-AC3A-401F-A5E5-06015107E0F9}" type="datetimeFigureOut">
              <a:rPr lang="hu-HU" smtClean="0"/>
              <a:t>2023. 02. 04.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A9E31BA-E51A-88AD-723C-5B29BDE6C62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6015A75-01E1-CF5F-0877-3DD55F51FD4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FF73AE-8E27-43C0-8B2B-9E25685140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492309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Háromszög 3">
            <a:extLst>
              <a:ext uri="{FF2B5EF4-FFF2-40B4-BE49-F238E27FC236}">
                <a16:creationId xmlns:a16="http://schemas.microsoft.com/office/drawing/2014/main" id="{1A1A871F-7C59-9322-0DDE-D3A3E1CAE190}"/>
              </a:ext>
            </a:extLst>
          </p:cNvPr>
          <p:cNvSpPr/>
          <p:nvPr/>
        </p:nvSpPr>
        <p:spPr>
          <a:xfrm>
            <a:off x="1157511" y="1058178"/>
            <a:ext cx="1191491" cy="1006764"/>
          </a:xfrm>
          <a:prstGeom prst="triangle">
            <a:avLst/>
          </a:prstGeom>
          <a:ln w="76200"/>
          <a:effectLst>
            <a:outerShdw blurRad="50800" dist="330200" dir="19800000" algn="ctr" rotWithShape="0">
              <a:srgbClr val="000000">
                <a:alpha val="43137"/>
              </a:srgbClr>
            </a:outerShdw>
          </a:effectLst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hu-HU"/>
          </a:p>
        </p:txBody>
      </p:sp>
      <p:sp>
        <p:nvSpPr>
          <p:cNvPr id="13" name="Háromszög 4">
            <a:extLst>
              <a:ext uri="{FF2B5EF4-FFF2-40B4-BE49-F238E27FC236}">
                <a16:creationId xmlns:a16="http://schemas.microsoft.com/office/drawing/2014/main" id="{FA493F4D-6319-3022-C89E-0230E046EC31}"/>
              </a:ext>
            </a:extLst>
          </p:cNvPr>
          <p:cNvSpPr/>
          <p:nvPr/>
        </p:nvSpPr>
        <p:spPr>
          <a:xfrm>
            <a:off x="4265547" y="2503669"/>
            <a:ext cx="1191491" cy="1006764"/>
          </a:xfrm>
          <a:prstGeom prst="triangl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hu-HU"/>
          </a:p>
        </p:txBody>
      </p:sp>
      <p:cxnSp>
        <p:nvCxnSpPr>
          <p:cNvPr id="14" name="Összekötő: szögletes 6">
            <a:extLst>
              <a:ext uri="{FF2B5EF4-FFF2-40B4-BE49-F238E27FC236}">
                <a16:creationId xmlns:a16="http://schemas.microsoft.com/office/drawing/2014/main" id="{2185781B-7864-2AE6-F362-C040828B4922}"/>
              </a:ext>
            </a:extLst>
          </p:cNvPr>
          <p:cNvCxnSpPr>
            <a:stCxn id="12" idx="0"/>
            <a:endCxn id="13" idx="3"/>
          </p:cNvCxnSpPr>
          <p:nvPr/>
        </p:nvCxnSpPr>
        <p:spPr>
          <a:xfrm rot="16200000" flipH="1">
            <a:off x="2081147" y="730287"/>
            <a:ext cx="2452255" cy="3108036"/>
          </a:xfrm>
          <a:prstGeom prst="bentConnector5">
            <a:avLst>
              <a:gd name="adj1" fmla="val -19860"/>
              <a:gd name="adj2" fmla="val 21539"/>
              <a:gd name="adj3" fmla="val 135262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Összekötő: szögletes 10">
            <a:extLst>
              <a:ext uri="{FF2B5EF4-FFF2-40B4-BE49-F238E27FC236}">
                <a16:creationId xmlns:a16="http://schemas.microsoft.com/office/drawing/2014/main" id="{1358898C-9AAE-43E0-E1D9-6B50B0C30923}"/>
              </a:ext>
            </a:extLst>
          </p:cNvPr>
          <p:cNvCxnSpPr/>
          <p:nvPr/>
        </p:nvCxnSpPr>
        <p:spPr>
          <a:xfrm flipV="1">
            <a:off x="8560961" y="4286724"/>
            <a:ext cx="2863273" cy="1570183"/>
          </a:xfrm>
          <a:prstGeom prst="bentConnector3">
            <a:avLst>
              <a:gd name="adj1" fmla="val 10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Összekötő: szögletes 13">
            <a:extLst>
              <a:ext uri="{FF2B5EF4-FFF2-40B4-BE49-F238E27FC236}">
                <a16:creationId xmlns:a16="http://schemas.microsoft.com/office/drawing/2014/main" id="{B67D3AB7-C4D2-6485-CD58-1D35BB52C9F0}"/>
              </a:ext>
            </a:extLst>
          </p:cNvPr>
          <p:cNvCxnSpPr>
            <a:cxnSpLocks/>
          </p:cNvCxnSpPr>
          <p:nvPr/>
        </p:nvCxnSpPr>
        <p:spPr>
          <a:xfrm rot="5400000" flipH="1" flipV="1">
            <a:off x="4196275" y="1492289"/>
            <a:ext cx="2087417" cy="1948872"/>
          </a:xfrm>
          <a:prstGeom prst="bentConnector3">
            <a:avLst>
              <a:gd name="adj1" fmla="val 10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Ellipszis 17">
            <a:extLst>
              <a:ext uri="{FF2B5EF4-FFF2-40B4-BE49-F238E27FC236}">
                <a16:creationId xmlns:a16="http://schemas.microsoft.com/office/drawing/2014/main" id="{D79BB9E3-CB21-CD08-BB99-80DA1DD4C3FF}"/>
              </a:ext>
            </a:extLst>
          </p:cNvPr>
          <p:cNvSpPr/>
          <p:nvPr/>
        </p:nvSpPr>
        <p:spPr>
          <a:xfrm>
            <a:off x="5916551" y="5404325"/>
            <a:ext cx="1016000" cy="905164"/>
          </a:xfrm>
          <a:prstGeom prst="ellipse">
            <a:avLst/>
          </a:prstGeom>
          <a:ln w="508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hu-HU"/>
          </a:p>
        </p:txBody>
      </p:sp>
      <p:sp>
        <p:nvSpPr>
          <p:cNvPr id="18" name="Ellipszis 25">
            <a:extLst>
              <a:ext uri="{FF2B5EF4-FFF2-40B4-BE49-F238E27FC236}">
                <a16:creationId xmlns:a16="http://schemas.microsoft.com/office/drawing/2014/main" id="{ED8C5185-3FCD-5645-9C3D-5C9CDB73D23A}"/>
              </a:ext>
            </a:extLst>
          </p:cNvPr>
          <p:cNvSpPr/>
          <p:nvPr/>
        </p:nvSpPr>
        <p:spPr>
          <a:xfrm>
            <a:off x="8560961" y="3510433"/>
            <a:ext cx="934278" cy="874643"/>
          </a:xfrm>
          <a:prstGeom prst="ellipse">
            <a:avLst/>
          </a:prstGeom>
          <a:effectLst>
            <a:outerShdw blurRad="50800" dist="228600" dir="2400000" algn="ctr" rotWithShape="0">
              <a:srgbClr val="000000">
                <a:alpha val="43137"/>
              </a:srgbClr>
            </a:outerShdw>
          </a:effectLst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hu-HU"/>
          </a:p>
        </p:txBody>
      </p:sp>
      <p:cxnSp>
        <p:nvCxnSpPr>
          <p:cNvPr id="19" name="Összekötő: szögletes 27">
            <a:extLst>
              <a:ext uri="{FF2B5EF4-FFF2-40B4-BE49-F238E27FC236}">
                <a16:creationId xmlns:a16="http://schemas.microsoft.com/office/drawing/2014/main" id="{AE3E07D3-04D5-F21B-01FD-B06B43572524}"/>
              </a:ext>
            </a:extLst>
          </p:cNvPr>
          <p:cNvCxnSpPr>
            <a:cxnSpLocks/>
            <a:stCxn id="17" idx="1"/>
            <a:endCxn id="18" idx="6"/>
          </p:cNvCxnSpPr>
          <p:nvPr/>
        </p:nvCxnSpPr>
        <p:spPr>
          <a:xfrm rot="5400000" flipH="1" flipV="1">
            <a:off x="6985726" y="3027370"/>
            <a:ext cx="1589128" cy="3429898"/>
          </a:xfrm>
          <a:prstGeom prst="bentConnector4">
            <a:avLst>
              <a:gd name="adj1" fmla="val 68970"/>
              <a:gd name="adj2" fmla="val 148393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Összekötő: szögletes 2">
            <a:extLst>
              <a:ext uri="{FF2B5EF4-FFF2-40B4-BE49-F238E27FC236}">
                <a16:creationId xmlns:a16="http://schemas.microsoft.com/office/drawing/2014/main" id="{D79EB7E7-ED37-C255-BB6C-04051055CD81}"/>
              </a:ext>
            </a:extLst>
          </p:cNvPr>
          <p:cNvCxnSpPr>
            <a:stCxn id="13" idx="0"/>
            <a:endCxn id="18" idx="2"/>
          </p:cNvCxnSpPr>
          <p:nvPr/>
        </p:nvCxnSpPr>
        <p:spPr>
          <a:xfrm rot="16200000" flipH="1">
            <a:off x="5989084" y="1375878"/>
            <a:ext cx="1444086" cy="3699668"/>
          </a:xfrm>
          <a:prstGeom prst="bentConnector4">
            <a:avLst>
              <a:gd name="adj1" fmla="val -35658"/>
              <a:gd name="adj2" fmla="val 32337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Összekötő: szögletes 11">
            <a:extLst>
              <a:ext uri="{FF2B5EF4-FFF2-40B4-BE49-F238E27FC236}">
                <a16:creationId xmlns:a16="http://schemas.microsoft.com/office/drawing/2014/main" id="{F378B246-B1E9-C22D-5D2C-962F532CF0C8}"/>
              </a:ext>
            </a:extLst>
          </p:cNvPr>
          <p:cNvCxnSpPr>
            <a:cxnSpLocks/>
            <a:stCxn id="17" idx="6"/>
            <a:endCxn id="12" idx="1"/>
          </p:cNvCxnSpPr>
          <p:nvPr/>
        </p:nvCxnSpPr>
        <p:spPr>
          <a:xfrm flipH="1" flipV="1">
            <a:off x="1455384" y="1561560"/>
            <a:ext cx="5477167" cy="4295347"/>
          </a:xfrm>
          <a:prstGeom prst="bentConnector5">
            <a:avLst>
              <a:gd name="adj1" fmla="val -25170"/>
              <a:gd name="adj2" fmla="val 20595"/>
              <a:gd name="adj3" fmla="val 11581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381913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64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fejleszto</dc:creator>
  <cp:lastModifiedBy>fejleszto</cp:lastModifiedBy>
  <cp:revision>11</cp:revision>
  <dcterms:created xsi:type="dcterms:W3CDTF">2023-02-04T09:39:50Z</dcterms:created>
  <dcterms:modified xsi:type="dcterms:W3CDTF">2023-02-04T14:38:53Z</dcterms:modified>
</cp:coreProperties>
</file>

<file path=docProps/thumbnail.jpeg>
</file>